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6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108" d="100"/>
          <a:sy n="108" d="100"/>
        </p:scale>
        <p:origin x="-72" y="-4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A1490-6622-43A4-8920-43995060907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220F0-B10E-4F42-90F3-4A9F5905F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9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tricol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5784230" y="2472878"/>
            <a:ext cx="5637162" cy="10823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21.01.2020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BD8-1558-44C4-90AB-4A03ABCA8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7" name="Рисунок 16" descr="400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-540568" y="3219822"/>
            <a:ext cx="2664296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ad8a463e9b7c.png"/>
          <p:cNvPicPr>
            <a:picLocks noChangeAspect="1"/>
          </p:cNvPicPr>
          <p:nvPr userDrawn="1"/>
        </p:nvPicPr>
        <p:blipFill>
          <a:blip r:embed="rId4" cstate="print">
            <a:lum bright="-20000"/>
          </a:blip>
          <a:stretch>
            <a:fillRect/>
          </a:stretch>
        </p:blipFill>
        <p:spPr>
          <a:xfrm flipH="1">
            <a:off x="7956376" y="4731990"/>
            <a:ext cx="1078252" cy="1212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21.01.2020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BD8-1558-44C4-90AB-4A03ABCA8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21.01.2020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BD8-1558-44C4-90AB-4A03ABCA8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0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BD8-1558-44C4-90AB-4A03ABCA8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 descr="otkrytki-na-23-fevralya-2018-5 (1).jpg"/>
          <p:cNvPicPr>
            <a:picLocks noChangeAspect="1"/>
          </p:cNvPicPr>
          <p:nvPr userDrawn="1"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1331640" y="627534"/>
            <a:ext cx="6768752" cy="4765489"/>
          </a:xfrm>
          <a:prstGeom prst="rect">
            <a:avLst/>
          </a:prstGeom>
        </p:spPr>
      </p:pic>
      <p:sp>
        <p:nvSpPr>
          <p:cNvPr id="13" name="Рамка 12"/>
          <p:cNvSpPr/>
          <p:nvPr userDrawn="1"/>
        </p:nvSpPr>
        <p:spPr>
          <a:xfrm>
            <a:off x="1331640" y="627534"/>
            <a:ext cx="6768752" cy="4752528"/>
          </a:xfrm>
          <a:prstGeom prst="frame">
            <a:avLst>
              <a:gd name="adj1" fmla="val 255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21.01.2020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BD8-1558-44C4-90AB-4A03ABCA8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21.01.2020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BD8-1558-44C4-90AB-4A03ABCA8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21.01.2020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BD8-1558-44C4-90AB-4A03ABCA8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21.01.2020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BD8-1558-44C4-90AB-4A03ABCA8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21.01.2020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BD8-1558-44C4-90AB-4A03ABCA8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ad8a463e9b7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7956376" y="4743400"/>
            <a:ext cx="1078252" cy="1212726"/>
          </a:xfrm>
          <a:prstGeom prst="rect">
            <a:avLst/>
          </a:prstGeom>
        </p:spPr>
      </p:pic>
      <p:pic>
        <p:nvPicPr>
          <p:cNvPr id="8" name="Рисунок 7" descr="ad8a463e9b7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7956376" y="4731990"/>
            <a:ext cx="1078252" cy="1212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21.01.2020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BD8-1558-44C4-90AB-4A03ABCA8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21.01.2020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DBD8-1558-44C4-90AB-4A03ABCA8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18121520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0121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21.01.2020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1DBD8-1558-44C4-90AB-4A03ABCA80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1" name="Рисунок 30" descr="etgresy.png"/>
          <p:cNvPicPr>
            <a:picLocks noChangeAspect="1"/>
          </p:cNvPicPr>
          <p:nvPr userDrawn="1"/>
        </p:nvPicPr>
        <p:blipFill>
          <a:blip r:embed="rId14" cstate="print">
            <a:lum bright="-10000"/>
          </a:blip>
          <a:stretch>
            <a:fillRect/>
          </a:stretch>
        </p:blipFill>
        <p:spPr>
          <a:xfrm>
            <a:off x="0" y="0"/>
            <a:ext cx="1619672" cy="1603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4" name="Picture 2" descr="https://lh4.googleusercontent.com/-MZB_4jLk6Cs/Tuk4Ct2-ZbI/AAAAAAAABWM/-bwtHLrAxpc/s650/66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36512" y="0"/>
            <a:ext cx="9252520" cy="6028134"/>
          </a:xfrm>
          <a:prstGeom prst="rect">
            <a:avLst/>
          </a:prstGeom>
          <a:noFill/>
        </p:spPr>
      </p:pic>
      <p:pic>
        <p:nvPicPr>
          <p:cNvPr id="11" name="Рисунок 10" descr="ad8a463e9b7c.png"/>
          <p:cNvPicPr>
            <a:picLocks noChangeAspect="1"/>
          </p:cNvPicPr>
          <p:nvPr userDrawn="1"/>
        </p:nvPicPr>
        <p:blipFill>
          <a:blip r:embed="rId16" cstate="print">
            <a:lum bright="-20000"/>
          </a:blip>
          <a:stretch>
            <a:fillRect/>
          </a:stretch>
        </p:blipFill>
        <p:spPr>
          <a:xfrm flipH="1">
            <a:off x="7956376" y="4731990"/>
            <a:ext cx="1078252" cy="12127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5167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К Дню Защитника Отечества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4948014"/>
            <a:ext cx="2775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Ярославль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2020г.</a:t>
            </a:r>
            <a:endParaRPr lang="ru-RU" sz="24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5" name="Рисунок 4" descr="depositphotos_29263265-Button-left-arrow-r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851041">
            <a:off x="20295" y="5472366"/>
            <a:ext cx="374144" cy="374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74" y="339502"/>
            <a:ext cx="3264363" cy="2448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9232"/>
            <a:ext cx="3182044" cy="2386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3003798"/>
            <a:ext cx="3267742" cy="24508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0" t="3787"/>
          <a:stretch/>
        </p:blipFill>
        <p:spPr>
          <a:xfrm>
            <a:off x="1360050" y="2880519"/>
            <a:ext cx="3133410" cy="27386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3159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 r="19095"/>
          <a:stretch/>
        </p:blipFill>
        <p:spPr>
          <a:xfrm>
            <a:off x="1331641" y="580736"/>
            <a:ext cx="3240359" cy="2636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1" r="30384"/>
          <a:stretch/>
        </p:blipFill>
        <p:spPr>
          <a:xfrm>
            <a:off x="5086300" y="569662"/>
            <a:ext cx="3168352" cy="25965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7"/>
          <a:stretch/>
        </p:blipFill>
        <p:spPr>
          <a:xfrm>
            <a:off x="2627784" y="2931790"/>
            <a:ext cx="4293096" cy="2652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8</Words>
  <Application>Microsoft Office PowerPoint</Application>
  <PresentationFormat>Экран (16:9)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К Дню Защитника Отечества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user33322</cp:lastModifiedBy>
  <cp:revision>138</cp:revision>
  <dcterms:created xsi:type="dcterms:W3CDTF">2020-01-20T17:53:39Z</dcterms:created>
  <dcterms:modified xsi:type="dcterms:W3CDTF">2020-02-26T09:12:19Z</dcterms:modified>
</cp:coreProperties>
</file>