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7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6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0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00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5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1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4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3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4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9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5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7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1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ED39-7D61-4429-87B8-C69AC48F23E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EBD3-99DF-45A9-AEF2-AF52758F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54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5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7" y="313038"/>
            <a:ext cx="9943070" cy="55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1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362464"/>
            <a:ext cx="10017211" cy="56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8044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2019-11-24T14:08:55Z</dcterms:created>
  <dcterms:modified xsi:type="dcterms:W3CDTF">2019-11-24T14:12:18Z</dcterms:modified>
</cp:coreProperties>
</file>