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33322\Desktop\день нептуна 2019\20190808_1013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5"/>
          <a:stretch/>
        </p:blipFill>
        <p:spPr bwMode="auto">
          <a:xfrm>
            <a:off x="0" y="0"/>
            <a:ext cx="5472608" cy="287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33322\Desktop\день нептуна 2019\20190808_1039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87"/>
          <a:stretch/>
        </p:blipFill>
        <p:spPr bwMode="auto">
          <a:xfrm rot="5400000">
            <a:off x="5326720" y="1702679"/>
            <a:ext cx="3930979" cy="363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33322\Desktop\день нептуна 2019\20190808_104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934"/>
            <a:ext cx="5472608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4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33322\Desktop\день нептуна 2019\20190808_104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" y="10240"/>
            <a:ext cx="5038400" cy="37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33322\Desktop\день нептуна 2019\20190808_104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04964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145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user33322</dc:creator>
  <cp:lastModifiedBy>user33322</cp:lastModifiedBy>
  <cp:revision>2</cp:revision>
  <dcterms:created xsi:type="dcterms:W3CDTF">2019-08-13T14:52:02Z</dcterms:created>
  <dcterms:modified xsi:type="dcterms:W3CDTF">2019-08-13T15:01:35Z</dcterms:modified>
</cp:coreProperties>
</file>