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3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5CFC-97CE-4042-BAC4-A48DC2B32462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ADD9-5162-406B-8D89-786EDECF6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6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5CFC-97CE-4042-BAC4-A48DC2B32462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ADD9-5162-406B-8D89-786EDECF6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5CFC-97CE-4042-BAC4-A48DC2B32462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ADD9-5162-406B-8D89-786EDECF642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86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5CFC-97CE-4042-BAC4-A48DC2B32462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ADD9-5162-406B-8D89-786EDECF6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938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5CFC-97CE-4042-BAC4-A48DC2B32462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ADD9-5162-406B-8D89-786EDECF642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1697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5CFC-97CE-4042-BAC4-A48DC2B32462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ADD9-5162-406B-8D89-786EDECF6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613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5CFC-97CE-4042-BAC4-A48DC2B32462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ADD9-5162-406B-8D89-786EDECF6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553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5CFC-97CE-4042-BAC4-A48DC2B32462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ADD9-5162-406B-8D89-786EDECF6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00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5CFC-97CE-4042-BAC4-A48DC2B32462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ADD9-5162-406B-8D89-786EDECF6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0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5CFC-97CE-4042-BAC4-A48DC2B32462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ADD9-5162-406B-8D89-786EDECF6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08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5CFC-97CE-4042-BAC4-A48DC2B32462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ADD9-5162-406B-8D89-786EDECF6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86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5CFC-97CE-4042-BAC4-A48DC2B32462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ADD9-5162-406B-8D89-786EDECF6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08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5CFC-97CE-4042-BAC4-A48DC2B32462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ADD9-5162-406B-8D89-786EDECF6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19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5CFC-97CE-4042-BAC4-A48DC2B32462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ADD9-5162-406B-8D89-786EDECF6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6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5CFC-97CE-4042-BAC4-A48DC2B32462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ADD9-5162-406B-8D89-786EDECF6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45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5CFC-97CE-4042-BAC4-A48DC2B32462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9ADD9-5162-406B-8D89-786EDECF6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50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25CFC-97CE-4042-BAC4-A48DC2B32462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79ADD9-5162-406B-8D89-786EDECF6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56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2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68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50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2119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2019-06-04T17:54:02Z</dcterms:created>
  <dcterms:modified xsi:type="dcterms:W3CDTF">2019-06-04T17:57:03Z</dcterms:modified>
</cp:coreProperties>
</file>