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165F-3DB5-4AA9-8E9E-AF9B82EFEB2A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1E4B-7D66-4A12-BADA-9631FA6CE36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21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165F-3DB5-4AA9-8E9E-AF9B82EFEB2A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1E4B-7D66-4A12-BADA-9631FA6CE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65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165F-3DB5-4AA9-8E9E-AF9B82EFEB2A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1E4B-7D66-4A12-BADA-9631FA6CE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821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165F-3DB5-4AA9-8E9E-AF9B82EFEB2A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1E4B-7D66-4A12-BADA-9631FA6CE36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9923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165F-3DB5-4AA9-8E9E-AF9B82EFEB2A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1E4B-7D66-4A12-BADA-9631FA6CE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262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165F-3DB5-4AA9-8E9E-AF9B82EFEB2A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1E4B-7D66-4A12-BADA-9631FA6CE36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1094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165F-3DB5-4AA9-8E9E-AF9B82EFEB2A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1E4B-7D66-4A12-BADA-9631FA6CE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49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165F-3DB5-4AA9-8E9E-AF9B82EFEB2A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1E4B-7D66-4A12-BADA-9631FA6CE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520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165F-3DB5-4AA9-8E9E-AF9B82EFEB2A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1E4B-7D66-4A12-BADA-9631FA6CE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261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165F-3DB5-4AA9-8E9E-AF9B82EFEB2A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1E4B-7D66-4A12-BADA-9631FA6CE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94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165F-3DB5-4AA9-8E9E-AF9B82EFEB2A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1E4B-7D66-4A12-BADA-9631FA6CE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55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165F-3DB5-4AA9-8E9E-AF9B82EFEB2A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1E4B-7D66-4A12-BADA-9631FA6CE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890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165F-3DB5-4AA9-8E9E-AF9B82EFEB2A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1E4B-7D66-4A12-BADA-9631FA6CE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4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165F-3DB5-4AA9-8E9E-AF9B82EFEB2A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1E4B-7D66-4A12-BADA-9631FA6CE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71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165F-3DB5-4AA9-8E9E-AF9B82EFEB2A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1E4B-7D66-4A12-BADA-9631FA6CE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78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165F-3DB5-4AA9-8E9E-AF9B82EFEB2A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1E4B-7D66-4A12-BADA-9631FA6CE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48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165F-3DB5-4AA9-8E9E-AF9B82EFEB2A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1E4B-7D66-4A12-BADA-9631FA6CE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8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067165F-3DB5-4AA9-8E9E-AF9B82EFEB2A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2E1E4B-7D66-4A12-BADA-9631FA6CE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886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6634" y="70608"/>
            <a:ext cx="8534400" cy="1507067"/>
          </a:xfrm>
        </p:spPr>
        <p:txBody>
          <a:bodyPr/>
          <a:lstStyle/>
          <a:p>
            <a:pPr algn="ctr"/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Художественный музей</a:t>
            </a:r>
            <a:endParaRPr lang="ru-RU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343" y="1354348"/>
            <a:ext cx="7243313" cy="543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63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0" y="60385"/>
            <a:ext cx="6337540" cy="47531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68" y="2180326"/>
            <a:ext cx="6147758" cy="461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27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5" y="77638"/>
            <a:ext cx="5871713" cy="44037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770" y="2495191"/>
            <a:ext cx="5817079" cy="436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4828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</TotalTime>
  <Words>2</Words>
  <Application>Microsoft Office PowerPoint</Application>
  <PresentationFormat>Широкоэкранный</PresentationFormat>
  <Paragraphs>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Batang</vt:lpstr>
      <vt:lpstr>Century Gothic</vt:lpstr>
      <vt:lpstr>Wingdings 3</vt:lpstr>
      <vt:lpstr>Сектор</vt:lpstr>
      <vt:lpstr>Художественный музей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Художественный музей</dc:title>
  <dc:creator>Admin</dc:creator>
  <cp:lastModifiedBy>Admin</cp:lastModifiedBy>
  <cp:revision>1</cp:revision>
  <dcterms:created xsi:type="dcterms:W3CDTF">2018-10-28T13:12:43Z</dcterms:created>
  <dcterms:modified xsi:type="dcterms:W3CDTF">2018-10-28T13:18:29Z</dcterms:modified>
</cp:coreProperties>
</file>