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3881-2E29-4346-A027-0C7FE888C552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1664-D081-43EA-9674-3D3B776C826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53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3881-2E29-4346-A027-0C7FE888C552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1664-D081-43EA-9674-3D3B776C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31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3881-2E29-4346-A027-0C7FE888C552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1664-D081-43EA-9674-3D3B776C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192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3881-2E29-4346-A027-0C7FE888C552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1664-D081-43EA-9674-3D3B776C826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6715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3881-2E29-4346-A027-0C7FE888C552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1664-D081-43EA-9674-3D3B776C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237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3881-2E29-4346-A027-0C7FE888C552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1664-D081-43EA-9674-3D3B776C826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8806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3881-2E29-4346-A027-0C7FE888C552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1664-D081-43EA-9674-3D3B776C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537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3881-2E29-4346-A027-0C7FE888C552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1664-D081-43EA-9674-3D3B776C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227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3881-2E29-4346-A027-0C7FE888C552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1664-D081-43EA-9674-3D3B776C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61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3881-2E29-4346-A027-0C7FE888C552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1664-D081-43EA-9674-3D3B776C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02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3881-2E29-4346-A027-0C7FE888C552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1664-D081-43EA-9674-3D3B776C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78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3881-2E29-4346-A027-0C7FE888C552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1664-D081-43EA-9674-3D3B776C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52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3881-2E29-4346-A027-0C7FE888C552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1664-D081-43EA-9674-3D3B776C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45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3881-2E29-4346-A027-0C7FE888C552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1664-D081-43EA-9674-3D3B776C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46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3881-2E29-4346-A027-0C7FE888C552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1664-D081-43EA-9674-3D3B776C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5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3881-2E29-4346-A027-0C7FE888C552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1664-D081-43EA-9674-3D3B776C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24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3881-2E29-4346-A027-0C7FE888C552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1664-D081-43EA-9674-3D3B776C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70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E0C3881-2E29-4346-A027-0C7FE888C552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F161664-D081-43EA-9674-3D3B776C8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124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7623" y="277641"/>
            <a:ext cx="8534400" cy="150706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Библиотека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53" y="1860341"/>
            <a:ext cx="6341493" cy="475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7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9" y="112144"/>
            <a:ext cx="3708638" cy="49448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90" y="1595887"/>
            <a:ext cx="3823659" cy="50982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952" y="125084"/>
            <a:ext cx="3698934" cy="493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266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</TotalTime>
  <Words>1</Words>
  <Application>Microsoft Office PowerPoint</Application>
  <PresentationFormat>Широкоэкранный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BatangChe</vt:lpstr>
      <vt:lpstr>Arial</vt:lpstr>
      <vt:lpstr>Century Gothic</vt:lpstr>
      <vt:lpstr>Wingdings 3</vt:lpstr>
      <vt:lpstr>Сектор</vt:lpstr>
      <vt:lpstr>Библиотека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Библиотека</dc:title>
  <dc:creator>Admin</dc:creator>
  <cp:lastModifiedBy>Admin</cp:lastModifiedBy>
  <cp:revision>1</cp:revision>
  <dcterms:created xsi:type="dcterms:W3CDTF">2018-10-28T13:19:19Z</dcterms:created>
  <dcterms:modified xsi:type="dcterms:W3CDTF">2018-10-28T13:25:17Z</dcterms:modified>
</cp:coreProperties>
</file>