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оутбук4\Desktop\папе\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"/>
            <a:ext cx="9144000" cy="68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5990" y="1700808"/>
            <a:ext cx="6672019" cy="1200329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Мой папа – самый лучший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оутбук4\Desktop\праздник пап\DSC_05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332656"/>
            <a:ext cx="5220071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" name="Picture 2" descr="C:\Users\ноутбук4\Desktop\праздник пап\DSC_05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940425" cy="334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05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4\Desktop\праздник пап\DSC_05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616623" cy="326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ноутбук4\Desktop\праздник пап\DSC_05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3" y="3254749"/>
            <a:ext cx="5814293" cy="334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6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4\Desktop\праздник пап\DSC_0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9" y="270263"/>
            <a:ext cx="5760640" cy="3173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ноутбук4\Desktop\праздник пап\DSC_05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779688" cy="331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57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4\Desktop\праздник пап\DSC_05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315"/>
            <a:ext cx="5760640" cy="3197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ноутбук4\Desktop\праздник пап\DSC_05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91660"/>
            <a:ext cx="5660824" cy="3306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90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4\Desktop\праздник пап\DSC_05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654"/>
            <a:ext cx="5688632" cy="312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ноутбук4\Desktop\праздник пап\DSC_06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284984"/>
            <a:ext cx="5499684" cy="326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15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4\Desktop\праздник пап\DSC_06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2" y="290334"/>
            <a:ext cx="5688632" cy="3171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ноутбук4\Desktop\праздник пап\DSC_0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940425" cy="334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06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оутбук4\Desktop\праздник пап\DSC_0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183"/>
            <a:ext cx="5760640" cy="318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ноутбук4\Desktop\праздник пап\DSC_06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652393" cy="332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11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5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7D4D99"/>
      </a:accent4>
      <a:accent5>
        <a:srgbClr val="7E6BC9"/>
      </a:accent5>
      <a:accent6>
        <a:srgbClr val="A379BB"/>
      </a:accent6>
      <a:hlink>
        <a:srgbClr val="410082"/>
      </a:hlink>
      <a:folHlink>
        <a:srgbClr val="6E1E4E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ноутбук4</dc:creator>
  <cp:lastModifiedBy>ноутбук4</cp:lastModifiedBy>
  <cp:revision>9</cp:revision>
  <dcterms:created xsi:type="dcterms:W3CDTF">2018-10-26T04:19:58Z</dcterms:created>
  <dcterms:modified xsi:type="dcterms:W3CDTF">2018-10-26T05:05:51Z</dcterms:modified>
</cp:coreProperties>
</file>