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6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39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1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196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5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0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4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3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4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0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9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2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5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F120-6A53-415A-A594-F53C93D53CCF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3E8264-0A1C-46E6-84E4-0A3713E0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" y="126124"/>
            <a:ext cx="3744311" cy="4992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54" y="536028"/>
            <a:ext cx="3886200" cy="5181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54" y="1277006"/>
            <a:ext cx="4185746" cy="55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9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90" y="199695"/>
            <a:ext cx="4871546" cy="64953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90" y="199696"/>
            <a:ext cx="4871545" cy="64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8508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2019-11-11T18:33:25Z</dcterms:created>
  <dcterms:modified xsi:type="dcterms:W3CDTF">2019-11-11T18:37:15Z</dcterms:modified>
</cp:coreProperties>
</file>