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3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0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4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7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02D7-A787-4271-BEB8-F32CC962B84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26FD-F198-4FB8-A218-D98393AB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8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6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08110" cy="4656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10" y="2293882"/>
            <a:ext cx="6085490" cy="45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2019-11-11T18:28:34Z</dcterms:created>
  <dcterms:modified xsi:type="dcterms:W3CDTF">2019-11-11T18:31:36Z</dcterms:modified>
</cp:coreProperties>
</file>