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7" r:id="rId2"/>
    <p:sldId id="256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138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262626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43D702B6-9E42-4B8E-A8F2-933C70895F24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292F19EC-451D-49B4-8859-E140EB630A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159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702B6-9E42-4B8E-A8F2-933C70895F24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19EC-451D-49B4-8859-E140EB630A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746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702B6-9E42-4B8E-A8F2-933C70895F24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19EC-451D-49B4-8859-E140EB630A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47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702B6-9E42-4B8E-A8F2-933C70895F24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19EC-451D-49B4-8859-E140EB630A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714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702B6-9E42-4B8E-A8F2-933C70895F24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19EC-451D-49B4-8859-E140EB630A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495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702B6-9E42-4B8E-A8F2-933C70895F24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19EC-451D-49B4-8859-E140EB630A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911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702B6-9E42-4B8E-A8F2-933C70895F24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19EC-451D-49B4-8859-E140EB630A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923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702B6-9E42-4B8E-A8F2-933C70895F24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19EC-451D-49B4-8859-E140EB630A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571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702B6-9E42-4B8E-A8F2-933C70895F24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19EC-451D-49B4-8859-E140EB630A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514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702B6-9E42-4B8E-A8F2-933C70895F24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292F19EC-451D-49B4-8859-E140EB630A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406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43D702B6-9E42-4B8E-A8F2-933C70895F24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292F19EC-451D-49B4-8859-E140EB630A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3374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6" y="1993393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43D702B6-9E42-4B8E-A8F2-933C70895F24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193" y="5829748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fld id="{292F19EC-451D-49B4-8859-E140EB630A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234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71" y="1007813"/>
            <a:ext cx="2613454" cy="19600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253" y="968461"/>
            <a:ext cx="2718394" cy="20387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98"/>
          <a:stretch/>
        </p:blipFill>
        <p:spPr>
          <a:xfrm>
            <a:off x="6371627" y="968461"/>
            <a:ext cx="2129615" cy="20387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25" y="3217388"/>
            <a:ext cx="1980943" cy="26412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73"/>
          <a:stretch/>
        </p:blipFill>
        <p:spPr>
          <a:xfrm>
            <a:off x="3299253" y="3180318"/>
            <a:ext cx="2397983" cy="27153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81" b="22162"/>
          <a:stretch/>
        </p:blipFill>
        <p:spPr>
          <a:xfrm>
            <a:off x="6164293" y="3143248"/>
            <a:ext cx="2336949" cy="27153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116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463" y="921477"/>
            <a:ext cx="2962364" cy="22217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328" y="921477"/>
            <a:ext cx="1783621" cy="23781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36" y="3390385"/>
            <a:ext cx="1897535" cy="25300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044" y="921477"/>
            <a:ext cx="1783621" cy="23781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949" y="3390385"/>
            <a:ext cx="1897535" cy="25300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334" y="3390384"/>
            <a:ext cx="3105666" cy="2329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30044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35" y="986996"/>
            <a:ext cx="1758521" cy="23446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039" y="3572647"/>
            <a:ext cx="1758521" cy="23446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91"/>
          <a:stretch/>
        </p:blipFill>
        <p:spPr>
          <a:xfrm>
            <a:off x="5986849" y="986996"/>
            <a:ext cx="2435516" cy="22409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61" y="3572648"/>
            <a:ext cx="1740995" cy="23213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2" r="-1571" b="17838"/>
          <a:stretch/>
        </p:blipFill>
        <p:spPr>
          <a:xfrm>
            <a:off x="3161683" y="986996"/>
            <a:ext cx="1701960" cy="23446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7" t="32252" b="19820"/>
          <a:stretch/>
        </p:blipFill>
        <p:spPr>
          <a:xfrm>
            <a:off x="2750575" y="3572648"/>
            <a:ext cx="3037367" cy="20745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42774944"/>
      </p:ext>
    </p:extLst>
  </p:cSld>
  <p:clrMapOvr>
    <a:masterClrMapping/>
  </p:clrMapOvr>
</p:sld>
</file>

<file path=ppt/theme/theme1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Метрополи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0941A018-FB9B-4401-A32C-7E04526866E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Метрополия</Template>
  <TotalTime>13</TotalTime>
  <Words>0</Words>
  <Application>Microsoft Office PowerPoint</Application>
  <PresentationFormat>Экран (4:3)</PresentationFormat>
  <Paragraphs>0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6" baseType="lpstr">
      <vt:lpstr>Arial</vt:lpstr>
      <vt:lpstr>Calibri Light</vt:lpstr>
      <vt:lpstr>Метрополия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4</cp:revision>
  <dcterms:created xsi:type="dcterms:W3CDTF">2020-11-07T13:31:51Z</dcterms:created>
  <dcterms:modified xsi:type="dcterms:W3CDTF">2020-11-07T13:51:05Z</dcterms:modified>
</cp:coreProperties>
</file>