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7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3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7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85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50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0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38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0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4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0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6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5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99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9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0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211C-026A-4894-B176-7F5DB3F8257E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9861-18A9-48ED-AD32-C1157C469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5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9" y="189470"/>
            <a:ext cx="4788929" cy="3591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626" y="3381632"/>
            <a:ext cx="4635157" cy="3476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659" y="123568"/>
            <a:ext cx="4734011" cy="35505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3536974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2019-04-28T11:19:38Z</dcterms:created>
  <dcterms:modified xsi:type="dcterms:W3CDTF">2019-04-28T11:23:37Z</dcterms:modified>
</cp:coreProperties>
</file>