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33322\Desktop\спортивны праздник\20190813_151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19" y="-1"/>
            <a:ext cx="4659532" cy="349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33322\Desktop\спортивны праздник\20190813_1546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56" y="3389457"/>
            <a:ext cx="4585561" cy="343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33322\Desktop\спортивны праздник\20190813_1539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389457"/>
            <a:ext cx="4585561" cy="343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33322\Desktop\спортивны праздник\20190813_1602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813" y="44623"/>
            <a:ext cx="4459778" cy="33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845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user33322</dc:creator>
  <cp:lastModifiedBy>user33322</cp:lastModifiedBy>
  <cp:revision>1</cp:revision>
  <dcterms:created xsi:type="dcterms:W3CDTF">2019-08-13T14:42:50Z</dcterms:created>
  <dcterms:modified xsi:type="dcterms:W3CDTF">2019-08-13T14:51:20Z</dcterms:modified>
</cp:coreProperties>
</file>