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3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433DB-F244-403F-8A68-3C5442ED0C59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2E425-6601-4462-94A2-FA8F24996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30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2E425-6601-4462-94A2-FA8F24996B8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258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6A98C67-72BE-4AE0-A42D-45ECA0CFBA14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7C63EC6-E6D3-4672-B037-2E87A899EC0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29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8C67-72BE-4AE0-A42D-45ECA0CFBA14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3EC6-E6D3-4672-B037-2E87A899E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8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8C67-72BE-4AE0-A42D-45ECA0CFBA14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3EC6-E6D3-4672-B037-2E87A899EC0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684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8C67-72BE-4AE0-A42D-45ECA0CFBA14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3EC6-E6D3-4672-B037-2E87A899EC0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887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8C67-72BE-4AE0-A42D-45ECA0CFBA14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3EC6-E6D3-4672-B037-2E87A899E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725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8C67-72BE-4AE0-A42D-45ECA0CFBA14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3EC6-E6D3-4672-B037-2E87A899EC0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066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8C67-72BE-4AE0-A42D-45ECA0CFBA14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3EC6-E6D3-4672-B037-2E87A899EC0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810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8C67-72BE-4AE0-A42D-45ECA0CFBA14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3EC6-E6D3-4672-B037-2E87A899EC0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160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8C67-72BE-4AE0-A42D-45ECA0CFBA14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3EC6-E6D3-4672-B037-2E87A899EC0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531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8C67-72BE-4AE0-A42D-45ECA0CFBA14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3EC6-E6D3-4672-B037-2E87A899E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824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8C67-72BE-4AE0-A42D-45ECA0CFBA14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3EC6-E6D3-4672-B037-2E87A899EC0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24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8C67-72BE-4AE0-A42D-45ECA0CFBA14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3EC6-E6D3-4672-B037-2E87A899E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230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8C67-72BE-4AE0-A42D-45ECA0CFBA14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3EC6-E6D3-4672-B037-2E87A899EC0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78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8C67-72BE-4AE0-A42D-45ECA0CFBA14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3EC6-E6D3-4672-B037-2E87A899EC0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71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8C67-72BE-4AE0-A42D-45ECA0CFBA14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3EC6-E6D3-4672-B037-2E87A899E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092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8C67-72BE-4AE0-A42D-45ECA0CFBA14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3EC6-E6D3-4672-B037-2E87A899EC0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428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8C67-72BE-4AE0-A42D-45ECA0CFBA14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3EC6-E6D3-4672-B037-2E87A899E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A98C67-72BE-4AE0-A42D-45ECA0CFBA14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C63EC6-E6D3-4672-B037-2E87A899E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52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28" y="1959617"/>
            <a:ext cx="3229232" cy="41775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200" y="708456"/>
            <a:ext cx="3943176" cy="29573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913" y="3064169"/>
            <a:ext cx="4142665" cy="30730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988777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Garamond</vt:lpstr>
      <vt:lpstr>Натуральные материалы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2019-04-28T10:39:37Z</dcterms:created>
  <dcterms:modified xsi:type="dcterms:W3CDTF">2019-04-28T10:47:48Z</dcterms:modified>
</cp:coreProperties>
</file>